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4"/>
  </p:normalViewPr>
  <p:slideViewPr>
    <p:cSldViewPr snapToGrid="0" snapToObjects="1">
      <p:cViewPr>
        <p:scale>
          <a:sx n="100" d="100"/>
          <a:sy n="100" d="100"/>
        </p:scale>
        <p:origin x="-708" y="-4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17" name="Shape 4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738814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AF22BE5-9A5E-764F-9522-0C77D63184C8}"/>
              </a:ext>
            </a:extLst>
          </p:cNvPr>
          <p:cNvPicPr>
            <a:picLocks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97994" y="417149"/>
            <a:ext cx="792000" cy="720000"/>
          </a:xfrm>
          <a:prstGeom prst="rect">
            <a:avLst/>
          </a:prstGeom>
        </p:spPr>
      </p:pic>
      <p:sp>
        <p:nvSpPr>
          <p:cNvPr id="2" name="Rectangle"/>
          <p:cNvSpPr/>
          <p:nvPr/>
        </p:nvSpPr>
        <p:spPr>
          <a:xfrm>
            <a:off x="-1" y="0"/>
            <a:ext cx="9144002" cy="346472"/>
          </a:xfrm>
          <a:prstGeom prst="rect">
            <a:avLst/>
          </a:prstGeom>
          <a:solidFill>
            <a:srgbClr val="000066"/>
          </a:solidFill>
          <a:ln w="12700">
            <a:miter lim="400000"/>
          </a:ln>
        </p:spPr>
        <p:txBody>
          <a:bodyPr lIns="45719" rIns="45719"/>
          <a:lstStyle/>
          <a:p>
            <a:pPr defTabSz="457200">
              <a:spcBef>
                <a:spcPts val="10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3" name="C:\Documents and Settings\Owner\My Documents\GMT\Presentations\lionlogo_2c[1].gif" descr="C:\Documents and Settings\Owner\My Documents\GMT\Presentations\lionlogo_2c[1].gif"/>
          <p:cNvPicPr>
            <a:picLocks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00" y="417600"/>
            <a:ext cx="792000" cy="720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"/>
          <p:cNvSpPr/>
          <p:nvPr/>
        </p:nvSpPr>
        <p:spPr>
          <a:xfrm>
            <a:off x="-1" y="5028009"/>
            <a:ext cx="9144002" cy="183357"/>
          </a:xfrm>
          <a:prstGeom prst="rect">
            <a:avLst/>
          </a:prstGeom>
          <a:solidFill>
            <a:srgbClr val="FF9900"/>
          </a:solidFill>
          <a:ln w="12700">
            <a:miter lim="400000"/>
          </a:ln>
        </p:spPr>
        <p:txBody>
          <a:bodyPr lIns="45719" rIns="45719"/>
          <a:lstStyle/>
          <a:p>
            <a:pPr defTabSz="457200">
              <a:spcBef>
                <a:spcPts val="1000"/>
              </a:spcBef>
              <a:defRPr sz="10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457200" y="69055"/>
            <a:ext cx="8229600" cy="1131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4686301"/>
            <a:ext cx="1905000" cy="30777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 defTabSz="457200"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»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8001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1219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17145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21336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»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25908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30480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505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9624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Call to Order"/>
          <p:cNvSpPr txBox="1">
            <a:spLocks noGrp="1"/>
          </p:cNvSpPr>
          <p:nvPr>
            <p:ph type="title" idx="4294967295"/>
          </p:nvPr>
        </p:nvSpPr>
        <p:spPr>
          <a:xfrm>
            <a:off x="685800" y="2020490"/>
            <a:ext cx="7772400" cy="11025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>
              <a:defRPr sz="3200"/>
            </a:pPr>
            <a:r>
              <a:rPr lang="en-GB" sz="3600" dirty="0"/>
              <a:t>Lions Club of x</a:t>
            </a:r>
            <a:endParaRPr sz="3600" dirty="0"/>
          </a:p>
        </p:txBody>
      </p:sp>
      <p:sp>
        <p:nvSpPr>
          <p:cNvPr id="426" name="District Sergeant at Arms…"/>
          <p:cNvSpPr txBox="1">
            <a:spLocks noGrp="1"/>
          </p:cNvSpPr>
          <p:nvPr>
            <p:ph type="body" sz="quarter" idx="4294967295"/>
          </p:nvPr>
        </p:nvSpPr>
        <p:spPr>
          <a:xfrm>
            <a:off x="1371600" y="3684101"/>
            <a:ext cx="6400800" cy="7828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SzTx/>
              <a:buNone/>
              <a:defRPr b="1"/>
            </a:pPr>
            <a:r>
              <a:rPr lang="en-GB" dirty="0"/>
              <a:t>Lion xxx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</Words>
  <Application>Microsoft Office PowerPoint</Application>
  <PresentationFormat>On-screen Show (16:9)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Lions Club of x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105SC 1st Convention</dc:title>
  <dc:creator>Tom</dc:creator>
  <cp:lastModifiedBy>Tom Sayers</cp:lastModifiedBy>
  <cp:revision>20</cp:revision>
  <dcterms:modified xsi:type="dcterms:W3CDTF">2021-03-04T11:03:47Z</dcterms:modified>
</cp:coreProperties>
</file>